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2B4EA0-7E74-4FA1-A468-CA0A202309A7}" type="datetimeFigureOut">
              <a:rPr lang="en-NZ" smtClean="0"/>
              <a:pPr/>
              <a:t>4/07/2011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244057B-5A41-4B60-9946-E691B6A005C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ovy\Pictures\LifeCam%20Files\2011-06-28%2020-41-06.965.wma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ipadvisor.com/Travel-g187768-c94550/Italy:Top.10.Things.To.Bring.To.Italy.html" TargetMode="External"/><Relationship Id="rId2" Type="http://schemas.openxmlformats.org/officeDocument/2006/relationships/hyperlink" Target="http://www.lifeinitaly.com/potpourri/fun-facts.as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eeitalia.com/essentials/when_to_vis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0528" y="-531440"/>
            <a:ext cx="8855992" cy="1769641"/>
          </a:xfrm>
        </p:spPr>
        <p:txBody>
          <a:bodyPr/>
          <a:lstStyle/>
          <a:p>
            <a:r>
              <a:rPr lang="en-NZ" dirty="0" smtClean="0"/>
              <a:t>    My Journey To Italy 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112" y="6400658"/>
            <a:ext cx="4496544" cy="457342"/>
          </a:xfrm>
        </p:spPr>
        <p:txBody>
          <a:bodyPr>
            <a:normAutofit fontScale="92500" lnSpcReduction="10000"/>
          </a:bodyPr>
          <a:lstStyle/>
          <a:p>
            <a:r>
              <a:rPr lang="en-NZ" dirty="0" smtClean="0"/>
              <a:t>By Eze  </a:t>
            </a:r>
            <a:endParaRPr lang="en-NZ" dirty="0"/>
          </a:p>
        </p:txBody>
      </p:sp>
      <p:pic>
        <p:nvPicPr>
          <p:cNvPr id="4" name="2011-06-28 20-41-06.96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6488668"/>
            <a:ext cx="5836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Please wait and hear the song made by my bro and me!</a:t>
            </a:r>
          </a:p>
        </p:txBody>
      </p:sp>
      <p:pic>
        <p:nvPicPr>
          <p:cNvPr id="7" name="Picture 6" descr="italy_vatic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916832"/>
            <a:ext cx="3059832" cy="2016224"/>
          </a:xfrm>
          <a:prstGeom prst="rect">
            <a:avLst/>
          </a:prstGeom>
        </p:spPr>
      </p:pic>
      <p:pic>
        <p:nvPicPr>
          <p:cNvPr id="8" name="Picture 7" descr="Dining_Alfresco_Venice_Ital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1916832"/>
            <a:ext cx="3131840" cy="2042846"/>
          </a:xfrm>
          <a:prstGeom prst="rect">
            <a:avLst/>
          </a:prstGeom>
        </p:spPr>
      </p:pic>
      <p:pic>
        <p:nvPicPr>
          <p:cNvPr id="9" name="Picture 8" descr="Italy_Flag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1916832"/>
            <a:ext cx="3096344" cy="2016224"/>
          </a:xfrm>
          <a:prstGeom prst="rect">
            <a:avLst/>
          </a:prstGeom>
        </p:spPr>
      </p:pic>
      <p:pic>
        <p:nvPicPr>
          <p:cNvPr id="10" name="Picture 9" descr="italy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933056"/>
            <a:ext cx="9144000" cy="252028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My things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000" dirty="0" smtClean="0"/>
              <a:t>Euros, Because most of the time they don’t accept credit card’s. Even in big tourist destination like Venice and Rome</a:t>
            </a:r>
          </a:p>
          <a:p>
            <a:endParaRPr lang="en-NZ" sz="2000" dirty="0" smtClean="0"/>
          </a:p>
          <a:p>
            <a:r>
              <a:rPr lang="en-NZ" sz="2000" dirty="0" smtClean="0"/>
              <a:t>GPS, Well it would be hard because you don’t know the city very well and you might get lost forever.</a:t>
            </a:r>
          </a:p>
          <a:p>
            <a:endParaRPr lang="en-NZ" sz="2000" dirty="0" smtClean="0"/>
          </a:p>
          <a:p>
            <a:r>
              <a:rPr lang="en-NZ" sz="2000" dirty="0" smtClean="0"/>
              <a:t>Clothes, My skinny jeans, Polo’s  and a hat</a:t>
            </a:r>
          </a:p>
          <a:p>
            <a:endParaRPr lang="en-NZ" sz="2000" dirty="0" smtClean="0"/>
          </a:p>
          <a:p>
            <a:r>
              <a:rPr lang="en-NZ" sz="2000" dirty="0" smtClean="0"/>
              <a:t>Patience, I have been told that it takes very long for them to serve the food.  </a:t>
            </a:r>
          </a:p>
          <a:p>
            <a:endParaRPr lang="en-NZ" sz="2000" dirty="0" smtClean="0"/>
          </a:p>
          <a:p>
            <a:endParaRPr lang="en-NZ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Seasons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           I have researched a lot about this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sz="1800" dirty="0" smtClean="0"/>
              <a:t>In the northern territory of Italy, At spring Italy looks stunning with its flowers blooming beautifully, and that’s why I picked that kind of clothes.</a:t>
            </a:r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r>
              <a:rPr lang="en-NZ" sz="1800" dirty="0" smtClean="0"/>
              <a:t>At winter it is usually foggy  and mild coldness </a:t>
            </a:r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r>
              <a:rPr lang="en-NZ" sz="1800" dirty="0" smtClean="0"/>
              <a:t>Its radiating heat and humid summers, are affected by the sea gust and breezes. </a:t>
            </a:r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r>
              <a:rPr lang="en-NZ" sz="1800" dirty="0" smtClean="0"/>
              <a:t>In the western territory of Italy, It has dry and warm weather with fewer tourists roaming around .</a:t>
            </a:r>
            <a:endParaRPr lang="en-NZ" dirty="0" smtClean="0"/>
          </a:p>
          <a:p>
            <a:endParaRPr lang="en-NZ" dirty="0" smtClean="0"/>
          </a:p>
        </p:txBody>
      </p:sp>
      <p:pic>
        <p:nvPicPr>
          <p:cNvPr id="4" name="Picture 3" descr="1252607622EKcaMx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1"/>
            <a:ext cx="2699792" cy="1556792"/>
          </a:xfrm>
          <a:prstGeom prst="rect">
            <a:avLst/>
          </a:prstGeom>
        </p:spPr>
      </p:pic>
      <p:pic>
        <p:nvPicPr>
          <p:cNvPr id="5" name="Picture 4" descr="vialetta_milky_way_in_italian_winter_holiday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627784" cy="1628800"/>
          </a:xfrm>
          <a:prstGeom prst="rect">
            <a:avLst/>
          </a:prstGeom>
        </p:spPr>
      </p:pic>
      <p:pic>
        <p:nvPicPr>
          <p:cNvPr id="6" name="Picture 5" descr="dolomit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3" y="3140968"/>
            <a:ext cx="3563888" cy="144016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Landmarks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148840"/>
            <a:ext cx="8229600" cy="4709160"/>
          </a:xfrm>
        </p:spPr>
        <p:txBody>
          <a:bodyPr>
            <a:normAutofit/>
          </a:bodyPr>
          <a:lstStyle/>
          <a:p>
            <a:r>
              <a:rPr lang="en-NZ" sz="2000" dirty="0" smtClean="0"/>
              <a:t>I have always wanted to go to Venice because it is basically sinking.</a:t>
            </a:r>
          </a:p>
          <a:p>
            <a:endParaRPr lang="en-NZ" sz="2000" dirty="0" smtClean="0"/>
          </a:p>
          <a:p>
            <a:r>
              <a:rPr lang="en-NZ" sz="2000" dirty="0" smtClean="0"/>
              <a:t>The Leaning Tower Of Pisa didn’t really gave a lot of attention  but I still want to see it.</a:t>
            </a:r>
          </a:p>
          <a:p>
            <a:endParaRPr lang="en-NZ" sz="2000" dirty="0" smtClean="0"/>
          </a:p>
          <a:p>
            <a:r>
              <a:rPr lang="en-NZ" sz="2000" dirty="0" smtClean="0"/>
              <a:t>The Colosseum summoned me to go there I just know it because it is typically falling apart, because it has been a natural target of earthquakes and lightning.</a:t>
            </a:r>
          </a:p>
          <a:p>
            <a:endParaRPr lang="en-NZ" sz="2000" dirty="0" smtClean="0"/>
          </a:p>
          <a:p>
            <a:pPr>
              <a:buNone/>
            </a:pPr>
            <a:endParaRPr lang="en-NZ" sz="2000" dirty="0" smtClean="0"/>
          </a:p>
        </p:txBody>
      </p:sp>
      <p:pic>
        <p:nvPicPr>
          <p:cNvPr id="4" name="Picture 3" descr="rome-landmar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987824" cy="2039144"/>
          </a:xfrm>
          <a:prstGeom prst="rect">
            <a:avLst/>
          </a:prstGeom>
        </p:spPr>
      </p:pic>
      <p:pic>
        <p:nvPicPr>
          <p:cNvPr id="5" name="Picture 4" descr="Colosseum-Italy-photograph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0"/>
            <a:ext cx="3059832" cy="206084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Italian Facts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1600" dirty="0" smtClean="0"/>
              <a:t>Italian civilians prefer Italy called Italia.</a:t>
            </a:r>
          </a:p>
          <a:p>
            <a:r>
              <a:rPr lang="en-NZ" sz="1600" dirty="0" smtClean="0"/>
              <a:t>In Italy they have their own  special food.</a:t>
            </a:r>
          </a:p>
          <a:p>
            <a:r>
              <a:rPr lang="en-NZ" sz="1600" dirty="0" smtClean="0"/>
              <a:t>The pizza was invented in Naples's in 1860’s.</a:t>
            </a:r>
          </a:p>
          <a:p>
            <a:r>
              <a:rPr lang="en-NZ" sz="1600" dirty="0" smtClean="0"/>
              <a:t>The Ice cream cone was an Italian invention.</a:t>
            </a:r>
          </a:p>
          <a:p>
            <a:r>
              <a:rPr lang="en-NZ" sz="1600" dirty="0" smtClean="0"/>
              <a:t>Eyeglasses are an Italian invention. </a:t>
            </a:r>
          </a:p>
          <a:p>
            <a:r>
              <a:rPr lang="en-NZ" sz="1600" dirty="0" smtClean="0"/>
              <a:t>Italy did not become a united country until 1861</a:t>
            </a:r>
          </a:p>
          <a:p>
            <a:r>
              <a:rPr lang="en-NZ" sz="1600" dirty="0" smtClean="0"/>
              <a:t>Rome was founded in 753 BC. </a:t>
            </a:r>
            <a:endParaRPr lang="en-NZ" sz="1600" dirty="0" smtClean="0"/>
          </a:p>
          <a:p>
            <a:r>
              <a:rPr lang="en-NZ" sz="1600" dirty="0" smtClean="0"/>
              <a:t> </a:t>
            </a:r>
            <a:r>
              <a:rPr lang="en-NZ" sz="1600" dirty="0" smtClean="0"/>
              <a:t>The Italian flag represent’s 3 </a:t>
            </a:r>
            <a:r>
              <a:rPr lang="en-NZ" sz="1600" dirty="0" smtClean="0"/>
              <a:t>meanings : hope (green), faith (white), and charity (red). </a:t>
            </a:r>
            <a:endParaRPr lang="en-NZ" sz="1600" dirty="0" smtClean="0"/>
          </a:p>
          <a:p>
            <a:r>
              <a:rPr lang="en-NZ" sz="1600" dirty="0" smtClean="0"/>
              <a:t>Next to Rome, Milan is the second-largest city in Italy. </a:t>
            </a:r>
            <a:endParaRPr lang="en-NZ" sz="1600" dirty="0" smtClean="0"/>
          </a:p>
          <a:p>
            <a:r>
              <a:rPr lang="en-NZ" sz="1600" dirty="0" smtClean="0"/>
              <a:t>Rome's nickname is "The Eternal City." </a:t>
            </a:r>
            <a:endParaRPr lang="en-NZ" sz="1600" dirty="0" smtClean="0"/>
          </a:p>
          <a:p>
            <a:r>
              <a:rPr lang="en-NZ" sz="1600" dirty="0" smtClean="0"/>
              <a:t>Italy has over 3,000 museums. </a:t>
            </a:r>
            <a:endParaRPr lang="en-NZ" sz="1600" dirty="0" smtClean="0"/>
          </a:p>
          <a:p>
            <a:r>
              <a:rPr lang="en-NZ" sz="1600" dirty="0" smtClean="0"/>
              <a:t>Most unmarried children live with their parents </a:t>
            </a:r>
            <a:endParaRPr lang="en-NZ" sz="1600" dirty="0" smtClean="0"/>
          </a:p>
          <a:p>
            <a:r>
              <a:rPr lang="en-NZ" sz="1600" dirty="0" smtClean="0"/>
              <a:t>Since the end of WWII, Italy has seen almost 60 governments come and go. </a:t>
            </a:r>
            <a:endParaRPr lang="en-NZ" sz="1600" dirty="0" smtClean="0"/>
          </a:p>
          <a:p>
            <a:r>
              <a:rPr lang="en-NZ" sz="1600" dirty="0" smtClean="0"/>
              <a:t>The average Italian is 41 years old. </a:t>
            </a:r>
            <a:endParaRPr lang="en-NZ" sz="1600" dirty="0" smtClean="0"/>
          </a:p>
          <a:p>
            <a:r>
              <a:rPr lang="en-NZ" sz="1600" dirty="0" smtClean="0"/>
              <a:t>Italy is slightly larger than Arizona. </a:t>
            </a:r>
            <a:endParaRPr lang="en-NZ" sz="1600" b="1" dirty="0" smtClean="0"/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Stories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2000" dirty="0" smtClean="0"/>
              <a:t>There once was a chef named Rafaelle Esposito  who made a pizza made out of tomato, cheese and basil which represents the colours of the Italian flag, to honour the visit of Queen Margherita. The chef named the pizza after her.</a:t>
            </a:r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endParaRPr lang="en-NZ" sz="2000" dirty="0"/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Thanks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2000" dirty="0" smtClean="0"/>
              <a:t>Thanks for giving time to read my work and yeah.</a:t>
            </a:r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r>
              <a:rPr lang="en-NZ" sz="2000" dirty="0" smtClean="0"/>
              <a:t>Credits:</a:t>
            </a:r>
          </a:p>
          <a:p>
            <a:pPr>
              <a:buNone/>
            </a:pPr>
            <a:r>
              <a:rPr lang="en-NZ" sz="2000" dirty="0" smtClean="0"/>
              <a:t>To me</a:t>
            </a:r>
          </a:p>
          <a:p>
            <a:pPr>
              <a:buNone/>
            </a:pPr>
            <a:r>
              <a:rPr lang="en-NZ" sz="2000" dirty="0" smtClean="0"/>
              <a:t>My bro for the song</a:t>
            </a:r>
          </a:p>
          <a:p>
            <a:pPr>
              <a:buNone/>
            </a:pPr>
            <a:r>
              <a:rPr lang="en-NZ" sz="2000" dirty="0" smtClean="0"/>
              <a:t>My mom for the stories and</a:t>
            </a:r>
          </a:p>
          <a:p>
            <a:pPr>
              <a:buNone/>
            </a:pPr>
            <a:r>
              <a:rPr lang="en-NZ" sz="2000" dirty="0" smtClean="0"/>
              <a:t>Websites I found to help me make this. </a:t>
            </a:r>
          </a:p>
          <a:p>
            <a:pPr>
              <a:buNone/>
            </a:pPr>
            <a:r>
              <a:rPr lang="en-NZ" sz="1600" dirty="0" smtClean="0"/>
              <a:t>: </a:t>
            </a:r>
            <a:r>
              <a:rPr lang="en-NZ" sz="1600" dirty="0" smtClean="0">
                <a:hlinkClick r:id="rId2"/>
              </a:rPr>
              <a:t>http://www.lifeinitaly.com/potpourri/fun-facts.asp</a:t>
            </a:r>
            <a:endParaRPr lang="en-NZ" sz="1600" dirty="0" smtClean="0"/>
          </a:p>
          <a:p>
            <a:pPr>
              <a:buNone/>
            </a:pPr>
            <a:r>
              <a:rPr lang="en-NZ" sz="1600" dirty="0" smtClean="0"/>
              <a:t> :  </a:t>
            </a:r>
            <a:r>
              <a:rPr lang="en-NZ" sz="1600" dirty="0" smtClean="0">
                <a:hlinkClick r:id="rId3"/>
              </a:rPr>
              <a:t>http://www.tripadvisor.com/Travel-g187768- c94550/Italy:Top.10.Things.To.Bring.To.Italy.html</a:t>
            </a:r>
            <a:endParaRPr lang="en-NZ" sz="1600" dirty="0" smtClean="0"/>
          </a:p>
          <a:p>
            <a:pPr>
              <a:buNone/>
            </a:pPr>
            <a:r>
              <a:rPr lang="en-NZ" sz="1400" dirty="0" smtClean="0"/>
              <a:t>  :  </a:t>
            </a:r>
            <a:r>
              <a:rPr lang="en-NZ" sz="1600" dirty="0" smtClean="0">
                <a:hlinkClick r:id="rId4"/>
              </a:rPr>
              <a:t>http://www.seeitalia.com/essentials/when_to_visit/</a:t>
            </a:r>
            <a:endParaRPr lang="en-NZ" sz="1600" dirty="0" smtClean="0"/>
          </a:p>
          <a:p>
            <a:pPr>
              <a:buNone/>
            </a:pPr>
            <a:endParaRPr lang="en-NZ" sz="1600" dirty="0" smtClean="0"/>
          </a:p>
          <a:p>
            <a:pPr>
              <a:buNone/>
            </a:pPr>
            <a:r>
              <a:rPr lang="en-NZ" sz="1600" dirty="0" smtClean="0"/>
              <a:t>BYE FOR NOW </a:t>
            </a:r>
          </a:p>
          <a:p>
            <a:pPr>
              <a:buNone/>
            </a:pPr>
            <a:r>
              <a:rPr lang="en-NZ" sz="1600" smtClean="0"/>
              <a:t>                                                                                                                                      </a:t>
            </a:r>
            <a:endParaRPr lang="en-NZ" sz="1600" dirty="0" smtClean="0"/>
          </a:p>
          <a:p>
            <a:pPr>
              <a:buNone/>
            </a:pPr>
            <a:endParaRPr lang="en-NZ" sz="1800" dirty="0"/>
          </a:p>
        </p:txBody>
      </p:sp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272</TotalTime>
  <Words>485</Words>
  <Application>Microsoft Office PowerPoint</Application>
  <PresentationFormat>On-screen Show (4:3)</PresentationFormat>
  <Paragraphs>63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    My Journey To Italy </vt:lpstr>
      <vt:lpstr>My things </vt:lpstr>
      <vt:lpstr>Seasons</vt:lpstr>
      <vt:lpstr>Landmarks</vt:lpstr>
      <vt:lpstr>Italian Facts</vt:lpstr>
      <vt:lpstr>Stories</vt:lpstr>
      <vt:lpstr>Thanks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Journey To Italy</dc:title>
  <dc:creator>Jovy</dc:creator>
  <cp:lastModifiedBy>Jovy</cp:lastModifiedBy>
  <cp:revision>28</cp:revision>
  <dcterms:created xsi:type="dcterms:W3CDTF">2011-06-28T08:12:54Z</dcterms:created>
  <dcterms:modified xsi:type="dcterms:W3CDTF">2011-07-04T06:23:26Z</dcterms:modified>
</cp:coreProperties>
</file>